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Ashutosh Wani</dc:creator>
  <cp:keywords>DAGCyQh4qWg,BAFYryeFXvQ</cp:keywords>
  <dc:title>Beige Pastel Minimalist Thesis Defense Presentation</dc:title>
  <dcterms:created xsi:type="dcterms:W3CDTF">2024-05-05T19:16:25Z</dcterms:created>
  <dcterms:modified xsi:type="dcterms:W3CDTF">2024-05-05T19:16:25Z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2024-05-05T00:00:00Z</vt:filetime>
  </property>
</Properties>
</file>